
<file path=[Content_Types].xml><?xml version="1.0" encoding="utf-8"?>
<Types xmlns="http://schemas.openxmlformats.org/package/2006/content-types"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7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91213-D475-4FF8-8EC2-0B17DCD50FE6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F83B2D-E7B1-4CE9-B5AD-6307979B91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540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F83B2D-E7B1-4CE9-B5AD-6307979B91D0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5984" y="2285992"/>
            <a:ext cx="6786610" cy="182721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71736" y="4071942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3107" y="4406900"/>
            <a:ext cx="6858049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3108" y="2714620"/>
            <a:ext cx="6843706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43108" y="1617681"/>
            <a:ext cx="328614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72132" y="1643050"/>
            <a:ext cx="332422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642E0-2F6F-4E73-8554-608EECD7B44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14546" y="142852"/>
            <a:ext cx="685804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sunset" dir="t"/>
            </a:scene3d>
            <a:sp3d extrusionH="57150" contourW="12700" prstMaterial="dkEdge">
              <a:bevelT w="38100" h="38100" prst="angle"/>
              <a:bevelB w="38100" h="38100" prst="angle"/>
              <a:extrusionClr>
                <a:srgbClr val="C00000"/>
              </a:extrusionClr>
              <a:contourClr>
                <a:srgbClr val="C00000"/>
              </a:contourClr>
            </a:sp3d>
          </a:bodyPr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357422" y="1428736"/>
            <a:ext cx="6715172" cy="4857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6642E0-2F6F-4E73-8554-608EECD7B44F}" type="datetimeFigureOut">
              <a:rPr lang="ru-RU" smtClean="0"/>
              <a:pPr/>
              <a:t>12.02.2017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63F2F-3120-4788-ADBC-7DE3A40C3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gradFill>
            <a:gsLst>
              <a:gs pos="0">
                <a:srgbClr val="C00000"/>
              </a:gs>
              <a:gs pos="50000">
                <a:schemeClr val="accent6">
                  <a:lumMod val="75000"/>
                </a:schemeClr>
              </a:gs>
            </a:gsLst>
            <a:lin ang="5400000" scaled="0"/>
          </a:gradFill>
          <a:latin typeface="Segoe UI" pitchFamily="34" charset="0"/>
          <a:ea typeface="+mj-ea"/>
          <a:cs typeface="Segoe UI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4"/>
        </a:buBlip>
        <a:defRPr sz="3200" kern="1200">
          <a:solidFill>
            <a:schemeClr val="accent2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Tx/>
        <a:buBlip>
          <a:blip r:embed="rId14"/>
        </a:buBlip>
        <a:defRPr sz="2800" kern="1200">
          <a:solidFill>
            <a:schemeClr val="accent2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400" kern="1200">
          <a:solidFill>
            <a:schemeClr val="accent2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accent2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Tx/>
        <a:buBlip>
          <a:blip r:embed="rId14"/>
        </a:buBlip>
        <a:defRPr sz="2000" kern="1200">
          <a:solidFill>
            <a:schemeClr val="accent2">
              <a:lumMod val="50000"/>
            </a:schemeClr>
          </a:solidFill>
          <a:latin typeface="Segoe UI" pitchFamily="34" charset="0"/>
          <a:ea typeface="+mn-ea"/>
          <a:cs typeface="Segoe UI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8860" y="1428736"/>
            <a:ext cx="6643734" cy="2684471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Заседание межсемейного                                                         </a:t>
            </a:r>
            <a:r>
              <a:rPr lang="ru-RU" sz="2000" dirty="0" smtClean="0"/>
              <a:t>детско </a:t>
            </a:r>
            <a:r>
              <a:rPr lang="ru-RU" sz="2000" dirty="0" smtClean="0"/>
              <a:t>– родительского клуба «МЫ </a:t>
            </a:r>
            <a:r>
              <a:rPr lang="ru-RU" sz="2000" dirty="0" smtClean="0"/>
              <a:t>СЕМЬЯ» </a:t>
            </a:r>
            <a:br>
              <a:rPr lang="ru-RU" sz="2000" dirty="0" smtClean="0"/>
            </a:br>
            <a:r>
              <a:rPr lang="ru-RU" sz="1400" dirty="0" smtClean="0"/>
              <a:t>руководители клуба Куклина Я.Г; Рудова С.В.</a:t>
            </a:r>
            <a:endParaRPr lang="ru-RU" sz="1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«СЕМЕЙНЫЙ НОВЫЙ ГОД!»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Мама! Я тебя развеселю!</a:t>
            </a:r>
            <a:endParaRPr lang="ru-RU" dirty="0"/>
          </a:p>
        </p:txBody>
      </p:sp>
      <p:pic>
        <p:nvPicPr>
          <p:cNvPr id="4" name="Picture 2" descr="C:\Users\Пользователь\Desktop\детский сад\110NIKON\DSCN3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86051" y="1714488"/>
            <a:ext cx="5857916" cy="43924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Наши силачи - богатыри!</a:t>
            </a:r>
            <a:endParaRPr lang="ru-RU" dirty="0"/>
          </a:p>
        </p:txBody>
      </p:sp>
      <p:pic>
        <p:nvPicPr>
          <p:cNvPr id="4" name="Picture 2" descr="C:\Users\Пользователь\Desktop\детский сад\110NIKON\DSCN309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071802" y="1428737"/>
            <a:ext cx="5731895" cy="429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Цель: Взаимодействие с семьёй по организации семейного Нового года.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Задачи:</a:t>
            </a:r>
          </a:p>
          <a:p>
            <a:r>
              <a:rPr lang="ru-RU" dirty="0" smtClean="0"/>
              <a:t>познакомить родителей с достижениями ребёнка в освоении программных задач;</a:t>
            </a:r>
          </a:p>
          <a:p>
            <a:r>
              <a:rPr lang="ru-RU" dirty="0" smtClean="0"/>
              <a:t>способствовать укреплению положительных  внутрисемейных отношений;</a:t>
            </a:r>
          </a:p>
          <a:p>
            <a:r>
              <a:rPr lang="ru-RU" dirty="0" smtClean="0"/>
              <a:t>развивать творческую активность при создании семейной Новогодней открытки;</a:t>
            </a:r>
          </a:p>
          <a:p>
            <a:r>
              <a:rPr lang="ru-RU" dirty="0" smtClean="0"/>
              <a:t>пропагандировать здоровый образ жизни;</a:t>
            </a:r>
          </a:p>
          <a:p>
            <a:r>
              <a:rPr lang="ru-RU" dirty="0" smtClean="0"/>
              <a:t>Приобщить детей и взрослых к совместным играм.</a:t>
            </a:r>
            <a:endParaRPr lang="ru-RU" smtClean="0"/>
          </a:p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 Артёма папа любит танцевать!</a:t>
            </a:r>
            <a:endParaRPr lang="ru-RU" dirty="0"/>
          </a:p>
        </p:txBody>
      </p:sp>
      <p:pic>
        <p:nvPicPr>
          <p:cNvPr id="4" name="Picture 3" descr="C:\Users\Пользователь\Desktop\детский сад\110NIKON\DSCN308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483428" y="1434465"/>
            <a:ext cx="6463145" cy="48463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dirty="0" smtClean="0"/>
              <a:t>   А Серёжа угадал,                  кто его позвал - мамочка!   </a:t>
            </a:r>
            <a:endParaRPr lang="ru-RU" sz="3200" dirty="0"/>
          </a:p>
        </p:txBody>
      </p:sp>
      <p:pic>
        <p:nvPicPr>
          <p:cNvPr id="1026" name="Picture 2" descr="C:\Users\Пользователь\Desktop\детский сад\110NIKON\DSCN307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500298" y="1571612"/>
            <a:ext cx="6462184" cy="4846638"/>
          </a:xfrm>
          <a:prstGeom prst="rect">
            <a:avLst/>
          </a:prstGeom>
          <a:noFill/>
        </p:spPr>
      </p:pic>
      <p:pic>
        <p:nvPicPr>
          <p:cNvPr id="4" name="Picture 2" descr="C:\Users\Пользователь\Desktop\детский сад\110NIKON\DSCN3079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500298" y="1571612"/>
            <a:ext cx="6462184" cy="48466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Месроп                                                пригласил на танец маму!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</a:t>
            </a:r>
            <a:endParaRPr lang="ru-RU" dirty="0"/>
          </a:p>
        </p:txBody>
      </p:sp>
      <p:pic>
        <p:nvPicPr>
          <p:cNvPr id="4" name="Picture 2" descr="C:\Users\Пользователь\Desktop\детский сад\110NIKON\DSCN308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857488" y="1625191"/>
            <a:ext cx="5962117" cy="4471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какой весёлый танец                                              с мамой и мячём!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                                                                                                                                     </a:t>
            </a:r>
            <a:endParaRPr lang="ru-RU" dirty="0"/>
          </a:p>
        </p:txBody>
      </p:sp>
      <p:pic>
        <p:nvPicPr>
          <p:cNvPr id="4" name="Picture 2" descr="C:\Users\Пользователь\Desktop\детский сад\110NIKON\DSCN3098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2786050" y="1571612"/>
            <a:ext cx="5929354" cy="44470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Вот какие ловкие                                   наши Ката с Ксюшей</a:t>
            </a:r>
            <a:endParaRPr lang="ru-RU" dirty="0"/>
          </a:p>
        </p:txBody>
      </p:sp>
      <p:pic>
        <p:nvPicPr>
          <p:cNvPr id="4" name="Picture 2" descr="C:\Users\Пользователь\Desktop\детский сад\110NIKON\DSCN308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488" y="1750138"/>
            <a:ext cx="6034517" cy="45249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Мамы наши                                                  ловкие, смелые, умелые!</a:t>
            </a:r>
            <a:endParaRPr lang="ru-RU" dirty="0"/>
          </a:p>
        </p:txBody>
      </p:sp>
      <p:pic>
        <p:nvPicPr>
          <p:cNvPr id="4" name="Picture 2" descr="C:\Users\Пользователь\Desktop\детский сад\110NIKON\DSCN309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488" y="1643050"/>
            <a:ext cx="6000792" cy="44996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Бухта щекотки</a:t>
            </a:r>
            <a:endParaRPr lang="ru-RU" dirty="0"/>
          </a:p>
        </p:txBody>
      </p:sp>
      <p:pic>
        <p:nvPicPr>
          <p:cNvPr id="4" name="Picture 3" descr="C:\Users\Пользователь\Desktop\детский сад\110NIKON\DSCN311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488" y="1785926"/>
            <a:ext cx="5891641" cy="441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Семейная Новогодняя открытка</a:t>
            </a:r>
            <a:endParaRPr lang="ru-RU" dirty="0"/>
          </a:p>
        </p:txBody>
      </p:sp>
      <p:pic>
        <p:nvPicPr>
          <p:cNvPr id="4" name="Picture 2" descr="C:\Users\Пользователь\Desktop\детский сад\110NIKON\DSCN31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28926" y="1500174"/>
            <a:ext cx="5786478" cy="4338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SC_MS_RU_RU_RedNewYear_2007v_Russia_TP01028814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3E2F1D0E8E87468B289CB57281B996" ma:contentTypeVersion="1" ma:contentTypeDescription="Create a new document." ma:contentTypeScope="" ma:versionID="62a345c190c3e02e35f6075a6cd279fe">
  <xsd:schema xmlns:xsd="http://www.w3.org/2001/XMLSchema" xmlns:xs="http://www.w3.org/2001/XMLSchema" xmlns:p="http://schemas.microsoft.com/office/2006/metadata/properties" xmlns:ns2="aac074f3-af53-40eb-acd1-e8ca9658e9e1" targetNamespace="http://schemas.microsoft.com/office/2006/metadata/properties" ma:root="true" ma:fieldsID="6e89e516250c3f4b948741447e1442ad" ns2:_="">
    <xsd:import namespace="aac074f3-af53-40eb-acd1-e8ca9658e9e1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ac074f3-af53-40eb-acd1-e8ca9658e9e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D1F3B6A-2326-475E-821C-B8FEDDB5AC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ac074f3-af53-40eb-acd1-e8ca9658e9e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2C26FA9-9408-4AD4-BCC6-EC35FF8AEB3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ADA427-3F8B-4494-959F-E1F2B9B6365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MSC_MS_RU_RU_RedNewYear_2007v_Russia_TP010288145</Template>
  <TotalTime>0</TotalTime>
  <Words>133</Words>
  <Application>Microsoft Office PowerPoint</Application>
  <PresentationFormat>Экран (4:3)</PresentationFormat>
  <Paragraphs>22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MSC_MS_RU_RU_RedNewYear_2007v_Russia_TP010288145</vt:lpstr>
      <vt:lpstr>Заседание межсемейного                                                         детско – родительского клуба «МЫ СЕМЬЯ»  руководители клуба Куклина Я.Г; Рудова С.В.</vt:lpstr>
      <vt:lpstr>У Артёма папа любит танцевать!</vt:lpstr>
      <vt:lpstr>   А Серёжа угадал,                  кто его позвал - мамочка!   </vt:lpstr>
      <vt:lpstr>И Месроп                                                пригласил на танец маму!</vt:lpstr>
      <vt:lpstr>какой весёлый танец                                              с мамой и мячём!</vt:lpstr>
      <vt:lpstr>Вот какие ловкие                                   наши Ката с Ксюшей</vt:lpstr>
      <vt:lpstr>Мамы наши                                                  ловкие, смелые, умелые!</vt:lpstr>
      <vt:lpstr>Бухта щекотки</vt:lpstr>
      <vt:lpstr> Семейная Новогодняя открытка</vt:lpstr>
      <vt:lpstr>Мама! Я тебя развеселю!</vt:lpstr>
      <vt:lpstr>Наши силачи - богатыри!</vt:lpstr>
      <vt:lpstr>Цель: Взаимодействие с семьёй по организации семейного Нового года.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2014-08-18T12:52:25Z</dcterms:created>
  <dcterms:modified xsi:type="dcterms:W3CDTF">2017-02-12T05:43:06Z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0x010100B03E2F1D0E8E87468B289CB57281B996</vt:lpwstr>
  </property>
  <property fmtid="{D5CDD505-2E9C-101B-9397-08002B2CF9AE}" pid="3" name="DocVizPreviewMetadata_Count">
    <vt:i4>2</vt:i4>
  </property>
  <property fmtid="{D5CDD505-2E9C-101B-9397-08002B2CF9AE}" pid="4" name="DocVizPreviewMetadata_0">
    <vt:lpwstr>300x225x2</vt:lpwstr>
  </property>
</Properties>
</file>